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92" r:id="rId3"/>
    <p:sldId id="297" r:id="rId4"/>
    <p:sldId id="302" r:id="rId5"/>
    <p:sldId id="298" r:id="rId6"/>
    <p:sldId id="306" r:id="rId7"/>
    <p:sldId id="299" r:id="rId8"/>
    <p:sldId id="300" r:id="rId9"/>
    <p:sldId id="301" r:id="rId10"/>
    <p:sldId id="303" r:id="rId11"/>
    <p:sldId id="304" r:id="rId12"/>
    <p:sldId id="291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7260"/>
    <a:srgbClr val="505050"/>
    <a:srgbClr val="6B6B6B"/>
    <a:srgbClr val="D0D0D0"/>
    <a:srgbClr val="5B9BD5"/>
    <a:srgbClr val="41719C"/>
    <a:srgbClr val="FFFFFF"/>
    <a:srgbClr val="3DBDDD"/>
    <a:srgbClr val="45B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60" autoAdjust="0"/>
    <p:restoredTop sz="85111"/>
  </p:normalViewPr>
  <p:slideViewPr>
    <p:cSldViewPr snapToGrid="0" snapToObjects="1">
      <p:cViewPr varScale="1">
        <p:scale>
          <a:sx n="83" d="100"/>
          <a:sy n="83" d="100"/>
        </p:scale>
        <p:origin x="72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D8281D-357B-9746-811B-B4A50FFAEB39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61D4B-B1E1-8E42-BBFA-972C05B10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00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Hello.</a:t>
            </a:r>
            <a:r>
              <a:rPr lang="en-US" baseline="0" dirty="0" smtClean="0"/>
              <a:t> My name is Asavari. I am a PM Intern with the Ignite Apps Team for Power Apps.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5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13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90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From amongst a pool, I will be demoing three different templates today that I modelled and drove in collaboration with engineering and design team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90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57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666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80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53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58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8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r>
              <a:rPr lang="en-US" baseline="0" dirty="0" smtClean="0"/>
              <a:t> I’ll sharing a snippet of my internship this Summer and talking more about how my contribution inspires a better end to end experience for Power Apps.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261D4B-B1E1-8E42-BBFA-972C05B104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76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7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3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88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10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5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A8C42-2638-3647-A741-D1398FF7D8AB}" type="datetimeFigureOut">
              <a:rPr lang="en-US" smtClean="0"/>
              <a:t>12/21/2015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6C01-3672-DE46-9060-2F6AA5025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5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72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tabLst>
                <a:tab pos="2325688" algn="l"/>
                <a:tab pos="6616700" algn="l"/>
              </a:tabLst>
            </a:pPr>
            <a:r>
              <a:rPr lang="en-US" sz="7400" dirty="0" smtClean="0">
                <a:solidFill>
                  <a:schemeClr val="bg1"/>
                </a:solidFill>
              </a:rPr>
              <a:t>Farmer Support and Advisory Portal</a:t>
            </a:r>
            <a:endParaRPr lang="en-US" sz="7400" dirty="0">
              <a:solidFill>
                <a:schemeClr val="bg1"/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3678" y="5975257"/>
            <a:ext cx="4561915" cy="107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solidFill>
                  <a:schemeClr val="bg1"/>
                </a:solidFill>
                <a:latin typeface="+mj-lt"/>
              </a:rPr>
              <a:t>Asavari Tayal</a:t>
            </a:r>
            <a:endParaRPr lang="en-US" sz="2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Online Marketplace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8" y="1331259"/>
            <a:ext cx="10090484" cy="3013691"/>
          </a:xfrm>
          <a:prstGeom prst="rect">
            <a:avLst/>
          </a:prstGeom>
        </p:spPr>
      </p:pic>
      <p:pic>
        <p:nvPicPr>
          <p:cNvPr id="7" name="image19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3854202" y="4344950"/>
            <a:ext cx="4590370" cy="187438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9366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Requesting Trade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3" name="image21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754085" y="1521278"/>
            <a:ext cx="7630886" cy="4433208"/>
          </a:xfrm>
          <a:prstGeom prst="rect">
            <a:avLst/>
          </a:prstGeom>
          <a:ln/>
        </p:spPr>
      </p:pic>
      <p:sp>
        <p:nvSpPr>
          <p:cNvPr id="2" name="Rectangle 1"/>
          <p:cNvSpPr/>
          <p:nvPr/>
        </p:nvSpPr>
        <p:spPr>
          <a:xfrm>
            <a:off x="4288971" y="2590800"/>
            <a:ext cx="1694283" cy="56605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784521" y="3171825"/>
            <a:ext cx="1973717" cy="4429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28951" y="2000250"/>
            <a:ext cx="1028700" cy="742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Online Marketplace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0241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97315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251813" y="4358458"/>
            <a:ext cx="76883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Portal Demo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4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01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Agenda</a:t>
            </a:r>
            <a:endParaRPr lang="en-US" dirty="0">
              <a:solidFill>
                <a:srgbClr val="E072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22138" y="1693888"/>
            <a:ext cx="93707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 and Portal Design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Value chain catalogue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Concept of ‘Reports’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Online Marketplace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Communicating with the end user</a:t>
            </a:r>
          </a:p>
        </p:txBody>
      </p:sp>
    </p:spTree>
    <p:extLst>
      <p:ext uri="{BB962C8B-B14F-4D97-AF65-F5344CB8AC3E}">
        <p14:creationId xmlns:p14="http://schemas.microsoft.com/office/powerpoint/2010/main" val="43635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Portal Design – Dashboard View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6462"/>
            <a:ext cx="12192000" cy="573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6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Portal Design – Dashboard View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3" name="image23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245927" y="1655988"/>
            <a:ext cx="1028700" cy="914400"/>
          </a:xfrm>
          <a:prstGeom prst="rect">
            <a:avLst/>
          </a:prstGeom>
          <a:ln/>
        </p:spPr>
      </p:pic>
      <p:pic>
        <p:nvPicPr>
          <p:cNvPr id="5" name="image14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245927" y="3082018"/>
            <a:ext cx="1028700" cy="956582"/>
          </a:xfrm>
          <a:prstGeom prst="rect">
            <a:avLst/>
          </a:prstGeom>
          <a:ln/>
        </p:spPr>
      </p:pic>
      <p:pic>
        <p:nvPicPr>
          <p:cNvPr id="6" name="image17.png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1255452" y="4770664"/>
            <a:ext cx="1019175" cy="952500"/>
          </a:xfrm>
          <a:prstGeom prst="rect">
            <a:avLst/>
          </a:prstGeom>
          <a:ln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8635" y="4770664"/>
            <a:ext cx="1009650" cy="9995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8635" y="1655988"/>
            <a:ext cx="907597" cy="9165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28635" y="3082018"/>
            <a:ext cx="926718" cy="8803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141029" y="1856054"/>
            <a:ext cx="2628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Personal and contact 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information of the Farmer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05743" y="3268008"/>
            <a:ext cx="1887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Viewing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</a:rPr>
              <a:t>and 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publishing reports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31531" y="4782919"/>
            <a:ext cx="31247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Communication with the 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University, information log 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from the sensors and messages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from the buyer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83971" y="1924057"/>
            <a:ext cx="1785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The landing page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76887" y="3268008"/>
            <a:ext cx="2702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Education about the portal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20431" y="4943190"/>
            <a:ext cx="2279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Portal Settings / Alerts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5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Value Chain Catalogue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6462"/>
            <a:ext cx="12192000" cy="57315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95663" y="2452026"/>
            <a:ext cx="2174851" cy="2925518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1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Reports View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853" y="1298601"/>
            <a:ext cx="7522573" cy="532436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152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Creating a Report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824" y="1198503"/>
            <a:ext cx="7816632" cy="565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7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6340" y="5696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E07260"/>
                </a:solidFill>
              </a:rPr>
              <a:t>Information from Sensors</a:t>
            </a:r>
            <a:endParaRPr lang="en-US" dirty="0">
              <a:solidFill>
                <a:srgbClr val="E07260"/>
              </a:solidFill>
            </a:endParaRPr>
          </a:p>
        </p:txBody>
      </p:sp>
      <p:pic>
        <p:nvPicPr>
          <p:cNvPr id="3" name="image12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883227" y="1553028"/>
            <a:ext cx="8730343" cy="461917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8130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2617</TotalTime>
  <Words>432</Words>
  <Application>Microsoft Office PowerPoint</Application>
  <PresentationFormat>Widescreen</PresentationFormat>
  <Paragraphs>57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Farmer Support and Advisory Portal</vt:lpstr>
      <vt:lpstr>Agenda</vt:lpstr>
      <vt:lpstr>Portal Design – Dashboard View</vt:lpstr>
      <vt:lpstr>Portal Design – Dashboard View</vt:lpstr>
      <vt:lpstr>Value Chain Catalogue</vt:lpstr>
      <vt:lpstr>PowerPoint Presentation</vt:lpstr>
      <vt:lpstr>Reports View</vt:lpstr>
      <vt:lpstr>Creating a Report</vt:lpstr>
      <vt:lpstr>Information from Sensors</vt:lpstr>
      <vt:lpstr>Online Marketplace</vt:lpstr>
      <vt:lpstr>Requesting Trade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Asavari Tayal</dc:creator>
  <cp:lastModifiedBy>jmh</cp:lastModifiedBy>
  <cp:revision>103</cp:revision>
  <dcterms:created xsi:type="dcterms:W3CDTF">2015-08-09T07:46:30Z</dcterms:created>
  <dcterms:modified xsi:type="dcterms:W3CDTF">2015-12-21T20:16:52Z</dcterms:modified>
</cp:coreProperties>
</file>

<file path=docProps/thumbnail.jpeg>
</file>